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EA50-162F-44BC-DDA3-F6DE98DBC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729DC2-173A-16E1-F58F-A6C6A0D33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C15469-1133-FE52-8870-A6D63CDD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F8DB-5C8C-4E1B-AE92-E4662C61AFED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E98620-EAD9-8D48-2304-5072FA2C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066E4E-BB68-8950-7558-849B42AB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0D28-C025-4991-A609-5099C0F08F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54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F57BF-E546-8159-4438-09950830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493CF3-30F6-3869-42B3-94CD66897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56C88D-B485-5BC8-B378-8C3175D0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F8DB-5C8C-4E1B-AE92-E4662C61AFED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5355BE-426C-C328-F53A-BE9B37BE0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D1E846-42FE-9328-D9B8-1C2604D0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0D28-C025-4991-A609-5099C0F08F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62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E8F94EE-097B-42E7-7A76-8EE9AE6B1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23C46F-7F5B-8933-CFED-D23F2CC6B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06455-D8E2-0EF3-77C0-34508643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F8DB-5C8C-4E1B-AE92-E4662C61AFED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AD81BC-99F3-F976-A96A-6878F9D9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10C0D5-012F-D0FA-D200-A9BE20B0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0D28-C025-4991-A609-5099C0F08F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17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7879E-DA29-4221-4B35-88936B1D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E2C829-D958-823B-E62B-4D4C2EC62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7DBC00-B46A-007B-0804-BA5C01FF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F8DB-5C8C-4E1B-AE92-E4662C61AFED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E7A4D9-5C9E-AD6A-2E2B-C946A348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3F61E1-5394-08BB-BC54-AD015E69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0D28-C025-4991-A609-5099C0F08F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23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06F31-6954-026D-C18C-C591B456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AF0BFC-882D-5A12-B185-C98AA1148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84EFE1-D2D7-D826-5515-1D58B28F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F8DB-5C8C-4E1B-AE92-E4662C61AFED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E19710-EDB3-4A6F-9E41-8A0A1CB2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367A58-8AF8-8171-50E2-27B1CD458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0D28-C025-4991-A609-5099C0F08F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06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24838-ED6C-A22F-A2F1-88B18B1C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D13E1C-CF75-C80A-3FD0-ABF51CF1A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95B6E6-5E2C-442E-604A-7A16C6A85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6C88CB-4433-7259-9474-3F10B202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F8DB-5C8C-4E1B-AE92-E4662C61AFED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AAF59F-46A4-A4AD-3FCD-19C0EBC5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4FC407-192A-3E7F-35B2-1F4C3FDE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0D28-C025-4991-A609-5099C0F08F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88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C19A4-C51D-8D74-1D2E-BF093F4D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684900-345D-42E2-3ADF-8D30D20E2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A7580C-4365-0FC3-752F-93CC90867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F72B8DD-A540-3E2D-6082-8BEB136E2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2089E18-5428-450E-C596-82EA1CF21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7D65DBC-CFD0-D3CF-90E1-68ED78C0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F8DB-5C8C-4E1B-AE92-E4662C61AFED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538B774-3A70-4396-0EEC-03A01AA8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B799DD-7D75-89E5-61A6-061595D4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0D28-C025-4991-A609-5099C0F08F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63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B6768-FBFD-46A1-E017-A6ADFE56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82DCC5-46A7-16EE-AC10-219513D0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F8DB-5C8C-4E1B-AE92-E4662C61AFED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A17D23-A5BF-B359-0F05-37DD077C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5E5A99-57AD-E905-FD8A-E6BAC61E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0D28-C025-4991-A609-5099C0F08F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84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2A5EFE1-354E-677B-3C7B-6889D36B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F8DB-5C8C-4E1B-AE92-E4662C61AFED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7D94F2-6D39-4E5B-F322-23576686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2073AC-04AE-98FF-7612-8BB57CDF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0D28-C025-4991-A609-5099C0F08F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59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5D1AA-5757-77BE-DD6F-C41483A25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79E4EA-7B89-35F4-008A-C8A91C9A8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C554F7-A2D6-8EF2-9C9A-527217D74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870C01-7F4B-E5EE-9A80-04B40EB5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F8DB-5C8C-4E1B-AE92-E4662C61AFED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4FF747-8957-5C76-9708-1C75BDF1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786207-D417-B941-7E8D-C3AB4E65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0D28-C025-4991-A609-5099C0F08F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8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A405D-B81C-3266-E0D3-25A00243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D94F550-F92F-8DCE-C473-79B571FE6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4D8294-C76B-D209-95CD-CCF46C907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A748A2-AB85-AE8B-7969-C358F497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F8DB-5C8C-4E1B-AE92-E4662C61AFED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603865-3DB5-E004-3328-6C20EC93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B2A1CC-4C0F-94C8-2FED-F008BB4C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0D28-C025-4991-A609-5099C0F08F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94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000F10E-CEA3-1482-B328-D2C78AC4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8F9CF9-8F33-8584-20EA-C7CA606D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413F7-3ED8-58A6-0BE1-C4F406AF8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04F8DB-5C8C-4E1B-AE92-E4662C61AFED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F0B73C-11B1-E36D-0570-7EA0ABFD4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72B59D-63A6-9B04-7688-EE6EC899C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F70D28-C025-4991-A609-5099C0F08F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94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99DF62D-5FA7-410A-46A6-0E2AAA9F8097}"/>
              </a:ext>
            </a:extLst>
          </p:cNvPr>
          <p:cNvSpPr txBox="1"/>
          <p:nvPr/>
        </p:nvSpPr>
        <p:spPr>
          <a:xfrm>
            <a:off x="831850" y="3015673"/>
            <a:ext cx="107131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oldplay"/>
              </a:rPr>
              <a:t>Control 2024 </a:t>
            </a:r>
            <a:r>
              <a:rPr lang="de-DE" b="1" dirty="0">
                <a:solidFill>
                  <a:srgbClr val="222222"/>
                </a:solidFill>
                <a:highlight>
                  <a:srgbClr val="FFFFFF"/>
                </a:highlight>
                <a:latin typeface="Goldplay"/>
              </a:rPr>
              <a:t>mit uns am</a:t>
            </a:r>
            <a:r>
              <a:rPr lang="de-DE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oldplay"/>
              </a:rPr>
              <a:t> 25. April in Stuttgart</a:t>
            </a:r>
          </a:p>
          <a:p>
            <a:pPr algn="l"/>
            <a:r>
              <a:rPr lang="de-DE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Goldplay"/>
              </a:rPr>
              <a:t>Auf der Weltleitmesse für Qualitätssicherung </a:t>
            </a:r>
            <a:r>
              <a:rPr lang="de-DE" dirty="0">
                <a:solidFill>
                  <a:srgbClr val="111111"/>
                </a:solidFill>
                <a:highlight>
                  <a:srgbClr val="FFFFFF"/>
                </a:highlight>
                <a:latin typeface="Goldplay"/>
              </a:rPr>
              <a:t>a</a:t>
            </a:r>
            <a:r>
              <a:rPr lang="de-DE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Goldplay"/>
              </a:rPr>
              <a:t>m 25. April 2024 in Stuttgart präsentieren wir Ihnen, als </a:t>
            </a:r>
            <a:r>
              <a:rPr lang="de-DE" dirty="0">
                <a:solidFill>
                  <a:srgbClr val="C00000"/>
                </a:solidFill>
                <a:highlight>
                  <a:srgbClr val="FFFFFF"/>
                </a:highlight>
                <a:latin typeface="Goldplay"/>
              </a:rPr>
              <a:t>P</a:t>
            </a:r>
            <a:r>
              <a:rPr lang="de-DE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Goldplay"/>
              </a:rPr>
              <a:t>artner der CAQ AG</a:t>
            </a:r>
            <a:r>
              <a:rPr lang="de-DE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Goldplay"/>
              </a:rPr>
              <a:t>, die Software- und Integrationslösungen zum Qualitäts- und Risikomanagement in Halle 10, Stand 1317. </a:t>
            </a:r>
          </a:p>
          <a:p>
            <a:pPr algn="l"/>
            <a:endParaRPr lang="de-DE" dirty="0">
              <a:solidFill>
                <a:srgbClr val="111111"/>
              </a:solidFill>
              <a:highlight>
                <a:srgbClr val="FFFFFF"/>
              </a:highlight>
              <a:latin typeface="Goldplay"/>
            </a:endParaRPr>
          </a:p>
          <a:p>
            <a:pPr algn="l"/>
            <a:r>
              <a:rPr lang="de-DE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Goldplay"/>
              </a:rPr>
              <a:t>Besprechen Sie mit uns auf der Control Ihr Digitalisierungsprojekt und gemeinsam ermitteln wir, welche Lösungen Sie benötigen und wie diese am besten in Ihrer Organisation zum Einsatz kommen.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8BE728-11D9-F81D-6185-C6733128D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000" b="1254"/>
          <a:stretch/>
        </p:blipFill>
        <p:spPr>
          <a:xfrm>
            <a:off x="869832" y="738268"/>
            <a:ext cx="1911468" cy="19504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8988235-6555-99BC-46ED-EE1BEA1FDB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271"/>
          <a:stretch/>
        </p:blipFill>
        <p:spPr>
          <a:xfrm>
            <a:off x="2905626" y="683348"/>
            <a:ext cx="4960416" cy="21688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5751942-13E1-A813-40C4-88CF3194A21E}"/>
              </a:ext>
            </a:extLst>
          </p:cNvPr>
          <p:cNvSpPr txBox="1"/>
          <p:nvPr/>
        </p:nvSpPr>
        <p:spPr>
          <a:xfrm>
            <a:off x="832351" y="5178873"/>
            <a:ext cx="414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Downloads für die Messe Control: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E3EE57A-43F3-5487-9B83-0E651BEC1243}"/>
              </a:ext>
            </a:extLst>
          </p:cNvPr>
          <p:cNvSpPr txBox="1"/>
          <p:nvPr/>
        </p:nvSpPr>
        <p:spPr>
          <a:xfrm>
            <a:off x="3365500" y="5811955"/>
            <a:ext cx="223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Firmenpräsentation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F70F976-8B09-5861-9117-F2544FFCE0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032"/>
          <a:stretch/>
        </p:blipFill>
        <p:spPr>
          <a:xfrm>
            <a:off x="869832" y="5680080"/>
            <a:ext cx="508118" cy="5715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A5CC83E-EB02-AA63-C1A9-6CDAE953A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032"/>
          <a:stretch/>
        </p:blipFill>
        <p:spPr>
          <a:xfrm>
            <a:off x="2943107" y="5680080"/>
            <a:ext cx="508118" cy="57152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0E6C1DF-0934-CC00-78E0-3C89BF72C941}"/>
              </a:ext>
            </a:extLst>
          </p:cNvPr>
          <p:cNvSpPr txBox="1"/>
          <p:nvPr/>
        </p:nvSpPr>
        <p:spPr>
          <a:xfrm>
            <a:off x="1216025" y="5811955"/>
            <a:ext cx="223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Beraterprofile 2023</a:t>
            </a:r>
          </a:p>
        </p:txBody>
      </p:sp>
      <p:pic>
        <p:nvPicPr>
          <p:cNvPr id="7" name="Grafik 6" descr="Präsentation mit Medien Silhouette">
            <a:extLst>
              <a:ext uri="{FF2B5EF4-FFF2-40B4-BE49-F238E27FC236}">
                <a16:creationId xmlns:a16="http://schemas.microsoft.com/office/drawing/2014/main" id="{0C41DE08-2D79-F980-0B78-520214602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4122" y="5738705"/>
            <a:ext cx="571527" cy="5715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6CC6C3E-4877-01D8-3F26-176AB8E8C3CC}"/>
              </a:ext>
            </a:extLst>
          </p:cNvPr>
          <p:cNvSpPr txBox="1"/>
          <p:nvPr/>
        </p:nvSpPr>
        <p:spPr>
          <a:xfrm>
            <a:off x="5715000" y="5811954"/>
            <a:ext cx="223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Firmenpräsentation</a:t>
            </a:r>
          </a:p>
        </p:txBody>
      </p:sp>
    </p:spTree>
    <p:extLst>
      <p:ext uri="{BB962C8B-B14F-4D97-AF65-F5344CB8AC3E}">
        <p14:creationId xmlns:p14="http://schemas.microsoft.com/office/powerpoint/2010/main" val="144398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A2E4B13-1187-A036-9E21-EACCAAD03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571500"/>
            <a:ext cx="8572500" cy="5715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A61CF62-456E-968E-D90A-AFA267F2CF7F}"/>
              </a:ext>
            </a:extLst>
          </p:cNvPr>
          <p:cNvSpPr txBox="1"/>
          <p:nvPr/>
        </p:nvSpPr>
        <p:spPr>
          <a:xfrm>
            <a:off x="1816100" y="6426200"/>
            <a:ext cx="3771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Werkbild</a:t>
            </a:r>
            <a:r>
              <a:rPr lang="de-DE" sz="1000" dirty="0"/>
              <a:t> CAQ AG freigegeben</a:t>
            </a:r>
          </a:p>
        </p:txBody>
      </p:sp>
    </p:spTree>
    <p:extLst>
      <p:ext uri="{BB962C8B-B14F-4D97-AF65-F5344CB8AC3E}">
        <p14:creationId xmlns:p14="http://schemas.microsoft.com/office/powerpoint/2010/main" val="3910655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Breitbild</PresentationFormat>
  <Paragraphs>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Goldplay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 Huber</dc:creator>
  <cp:lastModifiedBy>Stephan Huber</cp:lastModifiedBy>
  <cp:revision>2</cp:revision>
  <dcterms:created xsi:type="dcterms:W3CDTF">2024-04-17T07:36:43Z</dcterms:created>
  <dcterms:modified xsi:type="dcterms:W3CDTF">2024-04-17T09:46:12Z</dcterms:modified>
</cp:coreProperties>
</file>